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FD5-A155-4D33-A0AE-87CF5D548F3A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9F16-AF37-4425-8DD0-6C20488CB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FD5-A155-4D33-A0AE-87CF5D548F3A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9F16-AF37-4425-8DD0-6C20488CB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FD5-A155-4D33-A0AE-87CF5D548F3A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9F16-AF37-4425-8DD0-6C20488CB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FD5-A155-4D33-A0AE-87CF5D548F3A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9F16-AF37-4425-8DD0-6C20488CB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FD5-A155-4D33-A0AE-87CF5D548F3A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9F16-AF37-4425-8DD0-6C20488CB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FD5-A155-4D33-A0AE-87CF5D548F3A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9F16-AF37-4425-8DD0-6C20488CB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FD5-A155-4D33-A0AE-87CF5D548F3A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9F16-AF37-4425-8DD0-6C20488CB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FD5-A155-4D33-A0AE-87CF5D548F3A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9F16-AF37-4425-8DD0-6C20488CB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FD5-A155-4D33-A0AE-87CF5D548F3A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9F16-AF37-4425-8DD0-6C20488CB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FD5-A155-4D33-A0AE-87CF5D548F3A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9F16-AF37-4425-8DD0-6C20488CB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6FD5-A155-4D33-A0AE-87CF5D548F3A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D9F16-AF37-4425-8DD0-6C20488CB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6FD5-A155-4D33-A0AE-87CF5D548F3A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D9F16-AF37-4425-8DD0-6C20488CB5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1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2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2362200"/>
            <a:ext cx="5562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rial Black" pitchFamily="34" charset="0"/>
              </a:rPr>
              <a:t>Definition:</a:t>
            </a:r>
            <a:r>
              <a:rPr lang="en-US" sz="4000" dirty="0" smtClean="0">
                <a:latin typeface="Arial Black" pitchFamily="34" charset="0"/>
              </a:rPr>
              <a:t> Series of 1767 laws named for Charles </a:t>
            </a:r>
            <a:r>
              <a:rPr lang="en-US" sz="4000" dirty="0" smtClean="0">
                <a:latin typeface="Arial Black" pitchFamily="34" charset="0"/>
              </a:rPr>
              <a:t>Townshend (</a:t>
            </a:r>
            <a:r>
              <a:rPr lang="en-US" sz="4000" dirty="0" smtClean="0">
                <a:latin typeface="Arial Black" pitchFamily="34" charset="0"/>
              </a:rPr>
              <a:t>Treasurer). </a:t>
            </a:r>
            <a:endParaRPr lang="en-US" sz="4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829800" cy="737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67000" y="2362200"/>
            <a:ext cx="5105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 Black" pitchFamily="34" charset="0"/>
              </a:rPr>
              <a:t>In response to the sometimes violent protests by the American colonists, Great Britain sent more troops to the colonies.</a:t>
            </a: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</Words>
  <Application>Microsoft Office PowerPoint</Application>
  <PresentationFormat>On-screen Show 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Waltham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Vendor</dc:creator>
  <cp:lastModifiedBy>Vendor</cp:lastModifiedBy>
  <cp:revision>3</cp:revision>
  <dcterms:created xsi:type="dcterms:W3CDTF">2015-03-19T12:26:27Z</dcterms:created>
  <dcterms:modified xsi:type="dcterms:W3CDTF">2015-03-19T13:13:29Z</dcterms:modified>
</cp:coreProperties>
</file>