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A458-EFE5-4921-83C9-A4F392B46A8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9BDD-DBD8-4EC1-92B2-121775658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A458-EFE5-4921-83C9-A4F392B46A8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9BDD-DBD8-4EC1-92B2-121775658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A458-EFE5-4921-83C9-A4F392B46A8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9BDD-DBD8-4EC1-92B2-121775658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A458-EFE5-4921-83C9-A4F392B46A8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9BDD-DBD8-4EC1-92B2-121775658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A458-EFE5-4921-83C9-A4F392B46A8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9BDD-DBD8-4EC1-92B2-121775658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A458-EFE5-4921-83C9-A4F392B46A8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9BDD-DBD8-4EC1-92B2-121775658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A458-EFE5-4921-83C9-A4F392B46A8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9BDD-DBD8-4EC1-92B2-121775658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A458-EFE5-4921-83C9-A4F392B46A8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9BDD-DBD8-4EC1-92B2-121775658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A458-EFE5-4921-83C9-A4F392B46A8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9BDD-DBD8-4EC1-92B2-121775658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A458-EFE5-4921-83C9-A4F392B46A8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9BDD-DBD8-4EC1-92B2-121775658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A458-EFE5-4921-83C9-A4F392B46A8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89BDD-DBD8-4EC1-92B2-121775658C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9A458-EFE5-4921-83C9-A4F392B46A8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89BDD-DBD8-4EC1-92B2-121775658C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2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Waltham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Vendor</dc:creator>
  <cp:lastModifiedBy>Vendor</cp:lastModifiedBy>
  <cp:revision>1</cp:revision>
  <dcterms:created xsi:type="dcterms:W3CDTF">2015-03-19T12:29:14Z</dcterms:created>
  <dcterms:modified xsi:type="dcterms:W3CDTF">2015-03-19T12:31:53Z</dcterms:modified>
</cp:coreProperties>
</file>