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8EA1-F028-41C7-8800-E46263878CF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03E-26CA-4DF9-851A-76B48A6D1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8EA1-F028-41C7-8800-E46263878CF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03E-26CA-4DF9-851A-76B48A6D1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8EA1-F028-41C7-8800-E46263878CF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03E-26CA-4DF9-851A-76B48A6D1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8EA1-F028-41C7-8800-E46263878CF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03E-26CA-4DF9-851A-76B48A6D1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8EA1-F028-41C7-8800-E46263878CF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03E-26CA-4DF9-851A-76B48A6D1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8EA1-F028-41C7-8800-E46263878CF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03E-26CA-4DF9-851A-76B48A6D1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8EA1-F028-41C7-8800-E46263878CF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03E-26CA-4DF9-851A-76B48A6D1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8EA1-F028-41C7-8800-E46263878CF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03E-26CA-4DF9-851A-76B48A6D1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8EA1-F028-41C7-8800-E46263878CF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03E-26CA-4DF9-851A-76B48A6D1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8EA1-F028-41C7-8800-E46263878CF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03E-26CA-4DF9-851A-76B48A6D1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8EA1-F028-41C7-8800-E46263878CF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303E-26CA-4DF9-851A-76B48A6D13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8EA1-F028-41C7-8800-E46263878CF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8303E-26CA-4DF9-851A-76B48A6D13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71800" y="304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0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1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244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Waltham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Vendor</dc:creator>
  <cp:lastModifiedBy>Vendor</cp:lastModifiedBy>
  <cp:revision>5</cp:revision>
  <dcterms:created xsi:type="dcterms:W3CDTF">2015-03-19T12:13:04Z</dcterms:created>
  <dcterms:modified xsi:type="dcterms:W3CDTF">2015-03-19T12:26:19Z</dcterms:modified>
</cp:coreProperties>
</file>