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F171-B0B6-43DA-86D6-521A545390C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5E9F-2FF5-4DF1-B838-75E7E884E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F171-B0B6-43DA-86D6-521A545390C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5E9F-2FF5-4DF1-B838-75E7E884E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F171-B0B6-43DA-86D6-521A545390C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5E9F-2FF5-4DF1-B838-75E7E884E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F171-B0B6-43DA-86D6-521A545390C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5E9F-2FF5-4DF1-B838-75E7E884E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F171-B0B6-43DA-86D6-521A545390C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5E9F-2FF5-4DF1-B838-75E7E884E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F171-B0B6-43DA-86D6-521A545390C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5E9F-2FF5-4DF1-B838-75E7E884E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F171-B0B6-43DA-86D6-521A545390C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5E9F-2FF5-4DF1-B838-75E7E884E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F171-B0B6-43DA-86D6-521A545390C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5E9F-2FF5-4DF1-B838-75E7E884E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F171-B0B6-43DA-86D6-521A545390C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5E9F-2FF5-4DF1-B838-75E7E884E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F171-B0B6-43DA-86D6-521A545390C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5E9F-2FF5-4DF1-B838-75E7E884E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F171-B0B6-43DA-86D6-521A545390C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5E9F-2FF5-4DF1-B838-75E7E884E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FF171-B0B6-43DA-86D6-521A545390C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35E9F-2FF5-4DF1-B838-75E7E884E1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1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2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Waltham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Vendor</dc:creator>
  <cp:lastModifiedBy>Vendor</cp:lastModifiedBy>
  <cp:revision>1</cp:revision>
  <dcterms:created xsi:type="dcterms:W3CDTF">2015-03-19T12:31:57Z</dcterms:created>
  <dcterms:modified xsi:type="dcterms:W3CDTF">2015-03-19T12:33:52Z</dcterms:modified>
</cp:coreProperties>
</file>